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64" r:id="rId4"/>
    <p:sldId id="263" r:id="rId5"/>
    <p:sldId id="262" r:id="rId6"/>
    <p:sldId id="261" r:id="rId7"/>
    <p:sldId id="260" r:id="rId8"/>
    <p:sldId id="259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500"/>
              </a:spcAft>
            </a:pPr>
            <a:r>
              <a:rPr lang="en-MY" sz="3200" b="1" dirty="0">
                <a:latin typeface="Linux Biolinum"/>
                <a:ea typeface="Times New Roman" panose="02020603050405020304" pitchFamily="18" charset="0"/>
                <a:cs typeface="Times New Roman" panose="02020603050405020304" pitchFamily="18" charset="0"/>
              </a:rPr>
              <a:t>Customer Churn Prediction Using Classification Algorithms and Survival </a:t>
            </a:r>
            <a:r>
              <a:rPr lang="en-MY" sz="3200" b="1" dirty="0" smtClean="0">
                <a:latin typeface="Linux Biolinum"/>
                <a:ea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21973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4" y="269966"/>
            <a:ext cx="11725817" cy="6315430"/>
          </a:xfrm>
        </p:spPr>
      </p:pic>
    </p:spTree>
    <p:extLst>
      <p:ext uri="{BB962C8B-B14F-4D97-AF65-F5344CB8AC3E}">
        <p14:creationId xmlns:p14="http://schemas.microsoft.com/office/powerpoint/2010/main" val="3299036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2" y="232835"/>
            <a:ext cx="11713028" cy="6394388"/>
          </a:xfrm>
        </p:spPr>
      </p:pic>
    </p:spTree>
    <p:extLst>
      <p:ext uri="{BB962C8B-B14F-4D97-AF65-F5344CB8AC3E}">
        <p14:creationId xmlns:p14="http://schemas.microsoft.com/office/powerpoint/2010/main" val="28381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4" y="233763"/>
            <a:ext cx="11721736" cy="6376043"/>
          </a:xfrm>
        </p:spPr>
      </p:pic>
    </p:spTree>
    <p:extLst>
      <p:ext uri="{BB962C8B-B14F-4D97-AF65-F5344CB8AC3E}">
        <p14:creationId xmlns:p14="http://schemas.microsoft.com/office/powerpoint/2010/main" val="3130973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212321"/>
            <a:ext cx="11704319" cy="6431683"/>
          </a:xfrm>
        </p:spPr>
      </p:pic>
    </p:spTree>
    <p:extLst>
      <p:ext uri="{BB962C8B-B14F-4D97-AF65-F5344CB8AC3E}">
        <p14:creationId xmlns:p14="http://schemas.microsoft.com/office/powerpoint/2010/main" val="40092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1" y="223092"/>
            <a:ext cx="11704319" cy="6434461"/>
          </a:xfrm>
        </p:spPr>
      </p:pic>
    </p:spTree>
    <p:extLst>
      <p:ext uri="{BB962C8B-B14F-4D97-AF65-F5344CB8AC3E}">
        <p14:creationId xmlns:p14="http://schemas.microsoft.com/office/powerpoint/2010/main" val="1137764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" y="231526"/>
            <a:ext cx="11739155" cy="6378280"/>
          </a:xfrm>
        </p:spPr>
      </p:pic>
    </p:spTree>
    <p:extLst>
      <p:ext uri="{BB962C8B-B14F-4D97-AF65-F5344CB8AC3E}">
        <p14:creationId xmlns:p14="http://schemas.microsoft.com/office/powerpoint/2010/main" val="390982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3" y="218193"/>
            <a:ext cx="11704318" cy="6443864"/>
          </a:xfrm>
        </p:spPr>
      </p:pic>
    </p:spTree>
    <p:extLst>
      <p:ext uri="{BB962C8B-B14F-4D97-AF65-F5344CB8AC3E}">
        <p14:creationId xmlns:p14="http://schemas.microsoft.com/office/powerpoint/2010/main" val="3928773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1" y="213981"/>
            <a:ext cx="11713027" cy="6369699"/>
          </a:xfrm>
        </p:spPr>
      </p:pic>
    </p:spTree>
    <p:extLst>
      <p:ext uri="{BB962C8B-B14F-4D97-AF65-F5344CB8AC3E}">
        <p14:creationId xmlns:p14="http://schemas.microsoft.com/office/powerpoint/2010/main" val="897899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10</TotalTime>
  <Words>9</Words>
  <Application>Microsoft Office PowerPoint</Application>
  <PresentationFormat>Widescreen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Century Gothic</vt:lpstr>
      <vt:lpstr>Garamond</vt:lpstr>
      <vt:lpstr>Linux Biolinum</vt:lpstr>
      <vt:lpstr>Times New Roman</vt:lpstr>
      <vt:lpstr>Savon</vt:lpstr>
      <vt:lpstr>Customer Churn Prediction Using Classification Algorithms and Survival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 Prediction Using Classification Algorithms and Survival Analysis</dc:title>
  <dc:creator>Dennis</dc:creator>
  <cp:lastModifiedBy>Dennis</cp:lastModifiedBy>
  <cp:revision>8</cp:revision>
  <dcterms:created xsi:type="dcterms:W3CDTF">2024-08-08T06:50:33Z</dcterms:created>
  <dcterms:modified xsi:type="dcterms:W3CDTF">2024-08-08T12:08:03Z</dcterms:modified>
</cp:coreProperties>
</file>